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Shrimp Shell: A Natural Remedy for Water Pollution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Susan B. Biggers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Santa Barbara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sbbiggers@ucsb.edu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Shrimp Shell: A Natural Remedy for Water Pollution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Shrimp Shell: A Natural Remedy for Water Pollution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2024-01-26T10:39:01Z</dcterms:modified>
  <cp:category/>
</cp:coreProperties>
</file>