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Gene Editing Revolution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George Church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Harvard Medical School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gschurch@genetics.med.harvard.edu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17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Gene Editing Revolution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 Editing Revolution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2024-01-26T10:39:03Z</dcterms:modified>
  <cp:category/>
</cp:coreProperties>
</file>