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Online Learning: Benefits and Challenges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Helen Lee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helenlee@berkeley.edu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Online Learning: Benefits and Challenges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Learning: Benefits and Challenges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2024-01-26T10:39:13Z</dcterms:modified>
  <cp:category/>
</cp:coreProperties>
</file>