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Hidden Treasures: Exploring Ancient Egyptian Tombs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s-ES" sz="2400">
                <a:solidFill>
                  <a:srgbClr val="000000"/>
                </a:solidFill>
                <a:latin typeface="Calibri (Body)"/>
              </a:rPr>
              <a:t>Amr El-Hawary</a:t>
            </a:r>
          </a:p>
          <a:p>
            <a:r>
              <a:rPr lang="es-ES" sz="2400">
                <a:solidFill>
                  <a:srgbClr val="000000"/>
                </a:solidFill>
                <a:latin typeface="Calibri (Body)"/>
              </a:rPr>
              <a:t>Cairo University</a:t>
            </a:r>
          </a:p>
          <a:p>
            <a:r>
              <a:rPr lang="es-ES" sz="2400">
                <a:solidFill>
                  <a:srgbClr val="000000"/>
                </a:solidFill>
                <a:latin typeface="Calibri (Body)"/>
              </a:rPr>
              <a:t>amr.elhawary@cu.edu.eg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Hidden Treasures: Exploring Ancient Egyptian Tombs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Hidden Treasures: Exploring Ancient Egyptian Tombs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2024-01-26T10:39:33Z</dcterms:modified>
  <cp:category/>
</cp:coreProperties>
</file>