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Fuel Cells: Clean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Texas Tech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john.smith@ttu.edu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Fuel Cells: Clean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Cells: Clean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2024-01-26T10:39:47Z</dcterms:modified>
  <cp:category/>
</cp:coreProperties>
</file>