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Solar Cell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Dr. Robert Docampo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Imperial College London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r.docampo@imperial.ac.uk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Solar Cell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Solar Cell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2024-01-26T10:39:52Z</dcterms:modified>
  <cp:category/>
</cp:coreProperties>
</file>