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Accelerating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Jeffrey D. Sachs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Center for Sustainable Development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jsachs@columbia.edu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Accelerating Sustainable Development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Sustainable Development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2024-01-26T10:40:13Z</dcterms:modified>
  <cp:category/>
</cp:coreProperties>
</file>