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Earth's Dynamic Past Through Rocks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Anne Thompson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a.thompson@stanford.edu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Earth's Dynamic Past Through Rocks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Earth's Dynamic Past Through Rocks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2024-01-26T10:40:16Z</dcterms:modified>
  <cp:category/>
</cp:coreProperties>
</file>