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Harnessing Sun's Energy for Sustainable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Anya Volkova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SolAire Photovoltaics Corp.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anya.volkova@solairephotovoltaics.com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Harnessing Sun's Energy for Sustainable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Sun's Energy for Sustainable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2024-01-26T10:40:17Z</dcterms:modified>
  <cp:category/>
</cp:coreProperties>
</file>