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Impacts of Climate Change on Forests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Jane Smith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jane.smith@berkeley.edu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Impacts of Climate Change on Forests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Impacts of Climate Change on Forests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2024-01-26T10:40:22Z</dcterms:modified>
  <cp:category/>
</cp:coreProperties>
</file>