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 Role of Sleep in Memory Consolidation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Matthew Walker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walker@berkeley.edu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 Role of Sleep in Memory Consolidation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Sleep in Memory Consolidation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2024-01-26T10:40:27Z</dcterms:modified>
  <cp:category/>
</cp:coreProperties>
</file>