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Revolution: Economic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Nina Porter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nina.porter@harvard.edu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Revolution: Economic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Revolution: Economic Implications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2024-01-26T10:40:44Z</dcterms:modified>
  <cp:category/>
</cp:coreProperties>
</file>