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Electric Cars: A Clean Ride into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john.smith@oxford.edu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Electric Cars: A Clean Ride into the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Cars: A Clean Ride into the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2024-01-26T10:40:55Z</dcterms:modified>
  <cp:category/>
</cp:coreProperties>
</file>