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Does Sleep Affect Memory?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Jessica Payne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UC Berkeley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jess.payne@berkeley.edu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Does Sleep Affect Memory?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Sleep Affect Memory?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2024-01-26T10:41:00Z</dcterms:modified>
  <cp:category/>
</cp:coreProperties>
</file>