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Birds' Nests Salubrious Abodes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Cornelia Tarnita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Cornell University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cet3@cornell.edu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Birds' Nests Salubrious Abodes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Birds' Nests Salubrious Abodes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2024-01-26T10:41:02Z</dcterms:modified>
  <cp:category/>
</cp:coreProperties>
</file>