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Safeguarding Memories: AI in Dementia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Anna Young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Alzheimer's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anna.young76@columbiauniversity.edu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Safeguarding Memories: AI in Dementia Detection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Safeguarding Memories: AI in Dementia Detection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2024-01-26T10:41:07Z</dcterms:modified>
  <cp:category/>
</cp:coreProperties>
</file>