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Brain Training's Effect on Memory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Emily Jones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ejones@berkeley.edu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Brain Training's Effect on Memory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Training's Effect on Memory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2024-01-26T10:41:13Z</dcterms:modified>
  <cp:category/>
</cp:coreProperties>
</file>