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Impact of Social Media on Youth Mental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 Jones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sarah.jones@berkeley.edu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Impact of Social Media on Youth Mental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Social Media on Youth Mental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2024-01-26T10:41:21Z</dcterms:modified>
  <cp:category/>
</cp:coreProperties>
</file>