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Exploring Quantum Algorithm Efficiency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Professor Edward Mordechai Kressman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Carnegie Mellon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emkressman@cmu.edu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Exploring Quantum Algorithm Efficiency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Quantum Algorithm Efficiency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2024-01-26T10:41:30Z</dcterms:modified>
  <cp:category/>
</cp:coreProperties>
</file>