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Unravelling Climate Migrants' Adaptation Strategies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Oxford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sarah.jones@univ.ox.ac.uk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Unravelling Climate Migrants' Adaptation Strategies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Unravelling Climate Migrants' Adaptation Strategies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2024-01-26T10:41:44Z</dcterms:modified>
  <cp:category/>
</cp:coreProperties>
</file>