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AI-driven Mental Health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Reynolds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UCLA School of Medicine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emily.reynolds@ucla.edu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AI-driven Mental Health Monitoring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Mental Health Monitoring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2024-01-26T10:41:52Z</dcterms:modified>
  <cp:category/>
</cp:coreProperties>
</file>