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Language Learning Strategies in Second Language Acquisition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Mohamed Abdel-Maksoud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Faculty of Languages and Translation, Al Azhar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maksoud.titi@azhar.edu.eg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Language Learning Strategies in Second Language Acquisition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Learning Strategies in Second Language Acquisition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2024-01-26T10:41:56Z</dcterms:modified>
  <cp:category/>
</cp:coreProperties>
</file>