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Connected Autonomous Vehicles: Future of Mobility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Omar Zahran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Massachusetts Institute of Technology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ozahran@mit.edu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Connected Autonomous Vehicles: Future of Mobility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Connected Autonomous Vehicles: Future of Mobility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2024-01-26T10:42:06Z</dcterms:modified>
  <cp:category/>
</cp:coreProperties>
</file>