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AI-Powered Online Education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Sarah Johnson</a:t>
            </a:r>
          </a:p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sarah.johnson@stanford.edu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AI-Powered Online Education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Online Education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2024-01-26T10:42:13Z</dcterms:modified>
  <cp:category/>
</cp:coreProperties>
</file>