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Role of AI in Food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Michael Reynolds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Iowa State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michaelreynolds@iastate.edu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Role of AI in Food Production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 of AI in Food Production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2024-01-26T10:42:25Z</dcterms:modified>
  <cp:category/>
</cp:coreProperties>
</file>