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lang="en-US" sz="6000">
                <a:latin typeface="Calibri (Headings)"/>
              </a:rPr>
              <a:t>Smart Cities: Redefining Urban Life.</a:t>
            </a:r>
            <a:endParaRPr sz="6000">
              <a:latin typeface="Calibri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 Cities: Redefining Urban Life.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Redefining Urban Life..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2024-01-26T10:42:41Z</dcterms:modified>
  <cp:category/>
</cp:coreProperties>
</file>