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AI-Generated Music: A New Era of Creativity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Taylor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emily.taylor@berkeley.edu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AI-Generated Music: A New Era of Creativity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Music: A New Era of Creativity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2024-01-26T10:42:55Z</dcterms:modified>
  <cp:category/>
</cp:coreProperties>
</file>