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Online Education's Impact on Access and Affordability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Williamson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john.williamson@utexas.edu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Online Education's Impact on Access and Affordability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Online Education's Impact on Access and Affordability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2024-01-26T10:42:58Z</dcterms:modified>
  <cp:category/>
</cp:coreProperties>
</file>