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Using AI for language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Wang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emily.wang@stanford.edu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Using AI for language translation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for language translation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2024-01-26T10:43:22Z</dcterms:modified>
  <cp:category/>
</cp:coreProperties>
</file>