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Student Experience and Online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Johnson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sarah.johnson@berkeley.edu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Student Experience and Online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Experience and Online Learning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2024-01-26T10:44:02Z</dcterms:modified>
  <cp:category/>
</cp:coreProperties>
</file>