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Human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Robert J. Sternberg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Yale University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robert.sternberg@yale.edu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Human Intelligence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Human Intelligence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2024-01-26T10:44:15Z</dcterms:modified>
  <cp:category/>
</cp:coreProperties>
</file>