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Hybrid AI: A Novel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Maria Adams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MIT Research Lab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maria.adams@mit.edu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Hybrid AI: A Novel Approach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AI: A Novel Approach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2024-01-26T10:44:19Z</dcterms:modified>
  <cp:category/>
</cp:coreProperties>
</file>