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Malaria Control in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Peterson Karanja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Kenyatta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peterson.karanja@ku.ac.ke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Malaria Control in Africa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Control in Africa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2024-01-26T10:44:31Z</dcterms:modified>
  <cp:category/>
</cp:coreProperties>
</file>