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Plant Adaptations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 Lopez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Park Service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jennifer.lopez@nps.gov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Plant Adaptations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Plant Adaptations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2024-01-26T10:45:22Z</dcterms:modified>
  <cp:category/>
</cp:coreProperties>
</file>