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Energy Storage Technologies for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Jason J. Therrien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jtherrien@berkeley.edu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Energy Storage Technologies for Sustainable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Storage Technologies for Sustainable Development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2024-01-26T10:45:26Z</dcterms:modified>
  <cp:category/>
</cp:coreProperties>
</file>