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Mindfulness for Better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Sleep Science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alice.smith@sleepsciencecenter.org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Mindfulness for Better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for Better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2024-01-26T10:45:52Z</dcterms:modified>
  <cp:category/>
</cp:coreProperties>
</file>