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Utilizing AI to Enhance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Peterson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amelia.peterson@stanford.edu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Utilizing AI to Enhance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AI to Enhance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2024-01-26T10:45:58Z</dcterms:modified>
  <cp:category/>
</cp:coreProperties>
</file>