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Enhancing Learning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Ronald T. Azuma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raz@cs.ucdavis.edu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Enhancing Learning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Learning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2024-01-26T10:46:08Z</dcterms:modified>
  <cp:category/>
</cp:coreProperties>
</file>