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Green Spaces and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Peter James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New York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peter.james@nyu.edu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Green Spaces and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Spaces and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2024-01-26T10:46:15Z</dcterms:modified>
  <cp:category/>
</cp:coreProperties>
</file>