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Decoding Human Emotions through Facial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Lisa Walker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walkerl@berkeley.edu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Decoding Human Emotions through Facial Expressions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Human Emotions through Facial Expressions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2024-01-26T10:46:23Z</dcterms:modified>
  <cp:category/>
</cp:coreProperties>
</file>