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Climate Change Impact on Food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Trevor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strevor@berkeley.edu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Climate Change Impact on Food Security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Impact on Food Security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2024-01-26T10:46:26Z</dcterms:modified>
  <cp:category/>
</cp:coreProperties>
</file>