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COVID-19 Vaccine Uptake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Kesha Budhraja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West Sussex Clinical Commissioning Group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kesha.budhraja@westsussexccg.nhs.uk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COVID-19 Vaccine Uptake Drivers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Uptake Drivers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2024-01-26T10:46:36Z</dcterms:modified>
  <cp:category/>
</cp:coreProperties>
</file>