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Microplastics: A Peril in the Ecosystem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Julia Grilli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Marine Research Center for Ecology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julia.grilli@mrc.edu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Microplastics: A Peril in the Ecosystem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Microplastics: A Peril in the Ecosystem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2024-01-26T10:46:41Z</dcterms:modified>
  <cp:category/>
</cp:coreProperties>
</file>