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 in India: Status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M. R. Ramesh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Indian Institute of Science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mramesh@iisc.ac.in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 in India: Status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in India: Status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2024-01-26T10:46:52Z</dcterms:modified>
  <cp:category/>
</cp:coreProperties>
</file>