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Ancient Art: A Lens into the Past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emily.carter@cambridge.edu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Ancient Art: A Lens into the Past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Art: A Lens into the Past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2024-01-26T10:47:19Z</dcterms:modified>
  <cp:category/>
</cp:coreProperties>
</file>