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COVID-19 Vaccine: Public Awareness and Uptake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Hopkins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sarah.jones@jhu.edu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COVID-19 Vaccine: Public Awareness and Uptake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Vaccine: Public Awareness and Uptake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2024-01-26T10:47:25Z</dcterms:modified>
  <cp:category/>
</cp:coreProperties>
</file>