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Unraveling the Impact of Social Media on Political Polarization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Aditi Shree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aditishree@berkeley.edu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Unraveling the Impact of Social Media on Political Polarization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the Impact of Social Media on Political Polarization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2024-01-26T10:47:42Z</dcterms:modified>
  <cp:category/>
</cp:coreProperties>
</file>