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the Nexus Between Sleep and Cognitive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Robert Stickgold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rstickgold@hms.harvard.edu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the Nexus Between Sleep and Cognitive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Nexus Between Sleep and Cognitive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2024-01-26T10:47:54Z</dcterms:modified>
  <cp:category/>
</cp:coreProperties>
</file>