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Shifts: Past,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Fiona Bergin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Quebec at Montreal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fiona.bergin@uqam.ca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Shifts: Past, Present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Shifts: Past, Present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2024-01-26T10:47:57Z</dcterms:modified>
  <cp:category/>
</cp:coreProperties>
</file>