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E-Commerce Boom: Implication on Sustainability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 Villasenor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isabella.villasenor@utexas.edu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E-Commerce Boom: Implication on Sustainability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Boom: Implication on Sustainability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2024-01-26T10:48:02Z</dcterms:modified>
  <cp:category/>
</cp:coreProperties>
</file>